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3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sosceles Triangle 3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fld id="{5041997A-0254-4511-9832-3171E8A4A35C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>
              <a:defRPr sz="1300">
                <a:solidFill>
                  <a:srgbClr val="FFFFFF"/>
                </a:solidFill>
              </a:defRPr>
            </a:lvl1pPr>
          </a:lstStyle>
          <a:p>
            <a:fld id="{7909F9F7-E5D1-45E7-B839-66B09FA4D2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9287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D0785-2229-4AA4-9A95-684871FE8D2E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FBBDE2-D4B6-4F55-9D04-58F206B0D3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397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99823-ECCE-4530-80D0-ABA675819885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21D13E-0694-4B93-B0A8-93A7ED8B27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1035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B35733-BD84-4C90-A578-C7F7E4F9D436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FF1B60-5F21-49E9-BE11-61F01F9DBF3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072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3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Isosceles Triangle 4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99AA7-1342-4E72-BBE5-5C87C3928027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fld id="{43AC49CF-89E4-4D22-857F-D2739BDAF7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86263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A16B4F-E5D2-400A-A349-E9F313A8631F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25298-3EDB-4900-BA1E-25520B2B090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20235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8157EE-E4AB-4B74-8A84-3D203971BD02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>
              <a:defRPr/>
            </a:lvl1pPr>
          </a:lstStyle>
          <a:p>
            <a:fld id="{2F982E21-C4E7-47B8-A06F-E36A586599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640119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FADED9-E2A3-4ADB-90BD-47A687FF06CC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D90777-7F6F-43B2-A60E-B14A84B7908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219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6FC4F5-6F52-416B-80EF-797499D127D3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475B09-D5B9-40F8-A57D-2D316EE824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7339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BB59FF50-B7FD-4795-ABA4-FE0745CBAE2C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/>
            </a:lvl1pPr>
          </a:lstStyle>
          <a:p>
            <a:fld id="{B0558861-68AD-4E7B-A1B8-CB292A4BAD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097109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rotWithShape="1">
          <a:gsLst>
            <a:gs pos="0">
              <a:srgbClr val="000000"/>
            </a:gs>
            <a:gs pos="60001">
              <a:srgbClr val="000000"/>
            </a:gs>
            <a:gs pos="100000">
              <a:srgbClr val="6C6C6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fld id="{376323F2-1B34-45E2-ADB6-7CA393F9FA49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>
              <a:defRPr sz="900"/>
            </a:lvl1pPr>
          </a:lstStyle>
          <a:p>
            <a:fld id="{F5892C65-F703-4311-A0C5-AB19D69978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3046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474747"/>
            </a:gs>
            <a:gs pos="60001">
              <a:srgbClr val="626262"/>
            </a:gs>
            <a:gs pos="100000">
              <a:srgbClr val="8C8C8C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8B171D3-ADDE-46B2-BBAC-7E53210DB2F0}" type="datetimeFigureOut">
              <a:rPr lang="en-US"/>
              <a:pPr>
                <a:defRPr/>
              </a:pPr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entury Gothic" panose="020B0502020202020204" pitchFamily="34" charset="0"/>
              </a:defRPr>
            </a:lvl1pPr>
          </a:lstStyle>
          <a:p>
            <a:fld id="{2A4D1D1B-AD00-4039-9D48-81DD41975A2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0" r:id="rId4"/>
    <p:sldLayoutId id="2147483728" r:id="rId5"/>
    <p:sldLayoutId id="2147483721" r:id="rId6"/>
    <p:sldLayoutId id="2147483722" r:id="rId7"/>
    <p:sldLayoutId id="2147483729" r:id="rId8"/>
    <p:sldLayoutId id="2147483730" r:id="rId9"/>
    <p:sldLayoutId id="2147483723" r:id="rId10"/>
    <p:sldLayoutId id="2147483724" r:id="rId11"/>
  </p:sldLayoutIdLst>
  <p:txStyles>
    <p:titleStyle>
      <a:lvl1pPr marL="484188" indent="-484188" algn="l" rtl="0" eaLnBrk="0" fontAlgn="base" hangingPunct="0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indent="-484188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indent="-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anose="020B0604030504040204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eaLnBrk="0" fontAlgn="base" hangingPunct="0">
        <a:spcBef>
          <a:spcPct val="20000"/>
        </a:spcBef>
        <a:spcAft>
          <a:spcPct val="0"/>
        </a:spcAft>
        <a:buClr>
          <a:srgbClr val="FF90B2"/>
        </a:buClr>
        <a:buFont typeface="Wingdings 2" panose="05020102010507070707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Greatest Common Factor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541338" y="2249488"/>
            <a:ext cx="8061325" cy="1752600"/>
          </a:xfrm>
        </p:spPr>
        <p:txBody>
          <a:bodyPr/>
          <a:lstStyle/>
          <a:p>
            <a:pPr marR="0" eaLnBrk="1" hangingPunct="1">
              <a:spcBef>
                <a:spcPct val="0"/>
              </a:spcBef>
            </a:pPr>
            <a:r>
              <a:rPr lang="en-US" altLang="en-US" dirty="0" smtClean="0">
                <a:ln>
                  <a:noFill/>
                </a:ln>
                <a:solidFill>
                  <a:srgbClr val="FFFFFF"/>
                </a:solidFill>
              </a:rPr>
              <a:t>Unit 6 - Supplement</a:t>
            </a:r>
            <a:endParaRPr lang="en-US" altLang="en-US" dirty="0" smtClean="0">
              <a:ln>
                <a:noFill/>
              </a:ln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Greatest Common Factor (GCF)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Is the biggest number that can be divided into both given numbers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Examples</a:t>
            </a:r>
          </a:p>
          <a:p>
            <a:pPr lvl="1" eaLnBrk="1" hangingPunct="1"/>
            <a:r>
              <a:rPr lang="en-US" altLang="en-US" smtClean="0"/>
              <a:t>1.) 6, 14			2.) 8, 12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20, 45				4.) 6, 18, 27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6x</a:t>
            </a:r>
            <a:r>
              <a:rPr lang="en-US" altLang="en-US" baseline="30000" smtClean="0"/>
              <a:t>2</a:t>
            </a:r>
            <a:r>
              <a:rPr lang="en-US" altLang="en-US" smtClean="0"/>
              <a:t>, 12x</a:t>
            </a:r>
            <a:r>
              <a:rPr lang="en-US" altLang="en-US" baseline="30000" smtClean="0"/>
              <a:t>3</a:t>
            </a:r>
            <a:r>
              <a:rPr lang="en-US" altLang="en-US" smtClean="0"/>
              <a:t>			6.) 7a, 14a</a:t>
            </a:r>
            <a:r>
              <a:rPr lang="en-US" altLang="en-US" baseline="30000" smtClean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7.) 6ab</a:t>
            </a:r>
            <a:r>
              <a:rPr lang="en-US" altLang="en-US" baseline="30000" smtClean="0"/>
              <a:t>2</a:t>
            </a:r>
            <a:r>
              <a:rPr lang="en-US" altLang="en-US" smtClean="0"/>
              <a:t>, 10a</a:t>
            </a:r>
            <a:r>
              <a:rPr lang="en-US" altLang="en-US" baseline="30000" smtClean="0"/>
              <a:t>2</a:t>
            </a:r>
            <a:r>
              <a:rPr lang="en-US" altLang="en-US" smtClean="0"/>
              <a:t>b</a:t>
            </a:r>
            <a:r>
              <a:rPr lang="en-US" altLang="en-US" baseline="30000" smtClean="0"/>
              <a:t>3</a:t>
            </a:r>
            <a:r>
              <a:rPr lang="en-US" altLang="en-US" smtClean="0"/>
              <a:t> 	8.) 27x</a:t>
            </a:r>
            <a:r>
              <a:rPr lang="en-US" altLang="en-US" baseline="30000" smtClean="0"/>
              <a:t>4</a:t>
            </a:r>
            <a:r>
              <a:rPr lang="en-US" altLang="en-US" smtClean="0"/>
              <a:t>y</a:t>
            </a:r>
            <a:r>
              <a:rPr lang="en-US" altLang="en-US" baseline="30000" smtClean="0"/>
              <a:t>7</a:t>
            </a:r>
            <a:r>
              <a:rPr lang="en-US" altLang="en-US" smtClean="0"/>
              <a:t>z</a:t>
            </a:r>
            <a:r>
              <a:rPr lang="en-US" altLang="en-US" baseline="30000" smtClean="0"/>
              <a:t>3</a:t>
            </a:r>
            <a:r>
              <a:rPr lang="en-US" altLang="en-US" smtClean="0"/>
              <a:t>, 63x</a:t>
            </a:r>
            <a:r>
              <a:rPr lang="en-US" altLang="en-US" baseline="30000" smtClean="0"/>
              <a:t>2</a:t>
            </a:r>
            <a:r>
              <a:rPr lang="en-US" altLang="en-US" smtClean="0"/>
              <a:t>y</a:t>
            </a:r>
            <a:r>
              <a:rPr lang="en-US" altLang="en-US" baseline="30000" smtClean="0"/>
              <a:t>8</a:t>
            </a:r>
            <a:r>
              <a:rPr lang="en-US" altLang="en-US" smtClean="0"/>
              <a:t>z</a:t>
            </a:r>
            <a:r>
              <a:rPr lang="en-US" altLang="en-US" baseline="30000" smtClean="0"/>
              <a:t>4</a:t>
            </a:r>
            <a:r>
              <a:rPr lang="en-US" altLang="en-US" smtClean="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Factoring- Using GCF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smtClean="0"/>
              <a:t>Find the GCF</a:t>
            </a:r>
          </a:p>
          <a:p>
            <a:pPr eaLnBrk="1" hangingPunct="1"/>
            <a:r>
              <a:rPr lang="en-US" altLang="en-US" smtClean="0"/>
              <a:t>Pull out the GCF from each term- write what is left over in (  )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Examples:</a:t>
            </a:r>
          </a:p>
          <a:p>
            <a:pPr eaLnBrk="1" hangingPunct="1"/>
            <a:r>
              <a:rPr lang="en-US" altLang="en-US" smtClean="0"/>
              <a:t>1.) 3x + 6			2.) 5x - 35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3.) 4x</a:t>
            </a:r>
            <a:r>
              <a:rPr lang="en-US" altLang="en-US" baseline="30000" smtClean="0"/>
              <a:t>2</a:t>
            </a:r>
            <a:r>
              <a:rPr lang="en-US" altLang="en-US" smtClean="0"/>
              <a:t> – 12		4.) 6x</a:t>
            </a:r>
            <a:r>
              <a:rPr lang="en-US" altLang="en-US" baseline="30000" smtClean="0"/>
              <a:t>2</a:t>
            </a:r>
            <a:r>
              <a:rPr lang="en-US" altLang="en-US" smtClean="0"/>
              <a:t> + 10x 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5.) 12x + 144x</a:t>
            </a:r>
            <a:r>
              <a:rPr lang="en-US" altLang="en-US" baseline="30000" smtClean="0"/>
              <a:t>2</a:t>
            </a:r>
            <a:r>
              <a:rPr lang="en-US" altLang="en-US" smtClean="0"/>
              <a:t>		6.) 5x – 10y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84632" indent="0"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1">
                    <a:tint val="83000"/>
                    <a:satMod val="150000"/>
                  </a:schemeClr>
                </a:solidFill>
              </a:rPr>
              <a:t>Examples (cont.)</a:t>
            </a:r>
            <a:endParaRPr lang="en-US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7.) 6x</a:t>
            </a:r>
            <a:r>
              <a:rPr lang="en-US" altLang="en-US" baseline="30000" smtClean="0"/>
              <a:t>2</a:t>
            </a:r>
            <a:r>
              <a:rPr lang="en-US" altLang="en-US" smtClean="0"/>
              <a:t> + 10x – 4		8.) 13x</a:t>
            </a:r>
            <a:r>
              <a:rPr lang="en-US" altLang="en-US" baseline="30000" smtClean="0"/>
              <a:t>3</a:t>
            </a:r>
            <a:r>
              <a:rPr lang="en-US" altLang="en-US" smtClean="0"/>
              <a:t>- 39x</a:t>
            </a:r>
            <a:r>
              <a:rPr lang="en-US" altLang="en-US" baseline="30000" smtClean="0"/>
              <a:t>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Classwork</a:t>
            </a:r>
            <a:endParaRPr lang="en-US" dirty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err="1" smtClean="0"/>
              <a:t>Pg</a:t>
            </a:r>
            <a:r>
              <a:rPr lang="en-US" altLang="en-US" dirty="0" smtClean="0"/>
              <a:t> 307 # 1-9</a:t>
            </a:r>
            <a:endParaRPr lang="en-US" alt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HMWK</a:t>
            </a:r>
            <a:endParaRPr lang="en-US" dirty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GCF </a:t>
            </a:r>
            <a:r>
              <a:rPr lang="en-US" altLang="en-US" dirty="0" err="1" smtClean="0"/>
              <a:t>Wkst</a:t>
            </a:r>
            <a:r>
              <a:rPr lang="en-US" altLang="en-US" dirty="0" smtClean="0"/>
              <a:t> </a:t>
            </a:r>
            <a:endParaRPr lang="en-US" alt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version>
  <revision id="1.0.37047.0"/>
</version>
</file>

<file path=customXml/itemProps1.xml><?xml version="1.0" encoding="utf-8"?>
<ds:datastoreItem xmlns:ds="http://schemas.openxmlformats.org/officeDocument/2006/customXml" ds:itemID="{CE504D9E-C48C-4EAB-9129-23763E2AC2B0}">
  <ds:schemaRefs/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32</TotalTime>
  <Words>105</Words>
  <Application>Microsoft Office PowerPoint</Application>
  <PresentationFormat>On-screen Show (4:3)</PresentationFormat>
  <Paragraphs>33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Century Gothic</vt:lpstr>
      <vt:lpstr>Wingdings 2</vt:lpstr>
      <vt:lpstr>Verdana</vt:lpstr>
      <vt:lpstr>Calibri</vt:lpstr>
      <vt:lpstr>Verve</vt:lpstr>
      <vt:lpstr>Greatest Common Factor</vt:lpstr>
      <vt:lpstr>Greatest Common Factor (GCF)</vt:lpstr>
      <vt:lpstr>Examples (cont.)</vt:lpstr>
      <vt:lpstr>Examples (cont.)</vt:lpstr>
      <vt:lpstr>Factoring- Using GCF</vt:lpstr>
      <vt:lpstr>Examples (cont.)</vt:lpstr>
      <vt:lpstr>Examples (cont.)</vt:lpstr>
      <vt:lpstr>Classwork</vt:lpstr>
      <vt:lpstr>HMWK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Greatest Common Factor</dc:title>
  <dc:creator>JLAKE</dc:creator>
  <cp:lastModifiedBy>LAKE, JEFF</cp:lastModifiedBy>
  <cp:revision>4</cp:revision>
  <dcterms:created xsi:type="dcterms:W3CDTF">2008-12-17T18:54:24Z</dcterms:created>
  <dcterms:modified xsi:type="dcterms:W3CDTF">2015-10-23T18:00:34Z</dcterms:modified>
</cp:coreProperties>
</file>