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5041997A-0254-4511-9832-3171E8A4A35C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7909F9F7-E5D1-45E7-B839-66B09FA4D2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28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D0785-2229-4AA4-9A95-684871FE8D2E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BBDE2-D4B6-4F55-9D04-58F206B0D3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97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99823-ECCE-4530-80D0-ABA675819885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1D13E-0694-4B93-B0A8-93A7ED8B27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03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35733-BD84-4C90-A578-C7F7E4F9D436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F1B60-5F21-49E9-BE11-61F01F9DB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72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99AA7-1342-4E72-BBE5-5C87C3928027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43AC49CF-89E4-4D22-857F-D2739BDAF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6263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16B4F-E5D2-400A-A349-E9F313A8631F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25298-3EDB-4900-BA1E-25520B2B09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02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157EE-E4AB-4B74-8A84-3D203971BD02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2F982E21-C4E7-47B8-A06F-E36A586599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401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ADED9-E2A3-4ADB-90BD-47A687FF06CC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90777-7F6F-43B2-A60E-B14A84B79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21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FC4F5-6F52-416B-80EF-797499D127D3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75B09-D5B9-40F8-A57D-2D316EE824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33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B59FF50-B7FD-4795-ABA4-FE0745CBAE2C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B0558861-68AD-4E7B-A1B8-CB292A4BAD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710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76323F2-1B34-45E2-ADB6-7CA393F9FA49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F5892C65-F703-4311-A0C5-AB19D69978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304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8B171D3-ADDE-46B2-BBAC-7E53210DB2F0}" type="datetimeFigureOut">
              <a:rPr lang="en-US"/>
              <a:pPr>
                <a:defRPr/>
              </a:pPr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2A4D1D1B-AD00-4039-9D48-81DD41975A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0" r:id="rId4"/>
    <p:sldLayoutId id="2147483728" r:id="rId5"/>
    <p:sldLayoutId id="2147483721" r:id="rId6"/>
    <p:sldLayoutId id="2147483722" r:id="rId7"/>
    <p:sldLayoutId id="2147483729" r:id="rId8"/>
    <p:sldLayoutId id="2147483730" r:id="rId9"/>
    <p:sldLayoutId id="2147483723" r:id="rId10"/>
    <p:sldLayoutId id="2147483724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Greatest Common Factor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541338" y="2249488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Unit 6 - Supplement</a:t>
            </a:r>
            <a:endParaRPr lang="en-US" altLang="en-US" dirty="0" smtClean="0">
              <a:ln>
                <a:noFill/>
              </a:ln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Greatest Common Factor (GCF)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Is the biggest number that can be divided into both given numbers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Examples</a:t>
            </a:r>
          </a:p>
          <a:p>
            <a:pPr lvl="1" eaLnBrk="1" hangingPunct="1"/>
            <a:r>
              <a:rPr lang="en-US" altLang="en-US" smtClean="0"/>
              <a:t>1.) 6, 14			2.) 8, 12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20, 45				4.) 6, 18, 27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6x</a:t>
            </a:r>
            <a:r>
              <a:rPr lang="en-US" altLang="en-US" baseline="30000" smtClean="0"/>
              <a:t>2</a:t>
            </a:r>
            <a:r>
              <a:rPr lang="en-US" altLang="en-US" smtClean="0"/>
              <a:t>, 12x</a:t>
            </a:r>
            <a:r>
              <a:rPr lang="en-US" altLang="en-US" baseline="30000" smtClean="0"/>
              <a:t>3</a:t>
            </a:r>
            <a:r>
              <a:rPr lang="en-US" altLang="en-US" smtClean="0"/>
              <a:t>			6.) 7a, 14a</a:t>
            </a:r>
            <a:r>
              <a:rPr lang="en-US" altLang="en-US" baseline="30000" smtClean="0"/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7.) 6ab</a:t>
            </a:r>
            <a:r>
              <a:rPr lang="en-US" altLang="en-US" baseline="30000" smtClean="0"/>
              <a:t>2</a:t>
            </a:r>
            <a:r>
              <a:rPr lang="en-US" altLang="en-US" smtClean="0"/>
              <a:t>, 10a</a:t>
            </a:r>
            <a:r>
              <a:rPr lang="en-US" altLang="en-US" baseline="30000" smtClean="0"/>
              <a:t>2</a:t>
            </a:r>
            <a:r>
              <a:rPr lang="en-US" altLang="en-US" smtClean="0"/>
              <a:t>b</a:t>
            </a:r>
            <a:r>
              <a:rPr lang="en-US" altLang="en-US" baseline="30000" smtClean="0"/>
              <a:t>3</a:t>
            </a:r>
            <a:r>
              <a:rPr lang="en-US" altLang="en-US" smtClean="0"/>
              <a:t> 	8.) 27x</a:t>
            </a:r>
            <a:r>
              <a:rPr lang="en-US" altLang="en-US" baseline="30000" smtClean="0"/>
              <a:t>4</a:t>
            </a:r>
            <a:r>
              <a:rPr lang="en-US" altLang="en-US" smtClean="0"/>
              <a:t>y</a:t>
            </a:r>
            <a:r>
              <a:rPr lang="en-US" altLang="en-US" baseline="30000" smtClean="0"/>
              <a:t>7</a:t>
            </a:r>
            <a:r>
              <a:rPr lang="en-US" altLang="en-US" smtClean="0"/>
              <a:t>z</a:t>
            </a:r>
            <a:r>
              <a:rPr lang="en-US" altLang="en-US" baseline="30000" smtClean="0"/>
              <a:t>3</a:t>
            </a:r>
            <a:r>
              <a:rPr lang="en-US" altLang="en-US" smtClean="0"/>
              <a:t>, 63x</a:t>
            </a:r>
            <a:r>
              <a:rPr lang="en-US" altLang="en-US" baseline="30000" smtClean="0"/>
              <a:t>2</a:t>
            </a:r>
            <a:r>
              <a:rPr lang="en-US" altLang="en-US" smtClean="0"/>
              <a:t>y</a:t>
            </a:r>
            <a:r>
              <a:rPr lang="en-US" altLang="en-US" baseline="30000" smtClean="0"/>
              <a:t>8</a:t>
            </a:r>
            <a:r>
              <a:rPr lang="en-US" altLang="en-US" smtClean="0"/>
              <a:t>z</a:t>
            </a:r>
            <a:r>
              <a:rPr lang="en-US" altLang="en-US" baseline="30000" smtClean="0"/>
              <a:t>4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Factoring- Using GCF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Find the GCF</a:t>
            </a:r>
          </a:p>
          <a:p>
            <a:pPr eaLnBrk="1" hangingPunct="1"/>
            <a:r>
              <a:rPr lang="en-US" altLang="en-US" smtClean="0"/>
              <a:t>Pull out the GCF from each term- write what is left over in (  )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Examples:</a:t>
            </a:r>
          </a:p>
          <a:p>
            <a:pPr eaLnBrk="1" hangingPunct="1"/>
            <a:r>
              <a:rPr lang="en-US" altLang="en-US" smtClean="0"/>
              <a:t>1.) 3x + 6			2.) 5x - 35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4x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12		4.) 6x</a:t>
            </a:r>
            <a:r>
              <a:rPr lang="en-US" altLang="en-US" baseline="30000" smtClean="0"/>
              <a:t>2</a:t>
            </a:r>
            <a:r>
              <a:rPr lang="en-US" altLang="en-US" smtClean="0"/>
              <a:t> + 10x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12x + 144x</a:t>
            </a:r>
            <a:r>
              <a:rPr lang="en-US" altLang="en-US" baseline="30000" smtClean="0"/>
              <a:t>2</a:t>
            </a:r>
            <a:r>
              <a:rPr lang="en-US" altLang="en-US" smtClean="0"/>
              <a:t>		6.) 5x – 10y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7.) 6x</a:t>
            </a:r>
            <a:r>
              <a:rPr lang="en-US" altLang="en-US" baseline="30000" smtClean="0"/>
              <a:t>2</a:t>
            </a:r>
            <a:r>
              <a:rPr lang="en-US" altLang="en-US" smtClean="0"/>
              <a:t> + 10x – 4		8.) 13x</a:t>
            </a:r>
            <a:r>
              <a:rPr lang="en-US" altLang="en-US" baseline="30000" smtClean="0"/>
              <a:t>3</a:t>
            </a:r>
            <a:r>
              <a:rPr lang="en-US" altLang="en-US" smtClean="0"/>
              <a:t>- 39x</a:t>
            </a:r>
            <a:r>
              <a:rPr lang="en-US" altLang="en-US" baseline="30000" smtClean="0"/>
              <a:t>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307 # 1-9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HMWK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GCF </a:t>
            </a:r>
            <a:r>
              <a:rPr lang="en-US" altLang="en-US" dirty="0" err="1" smtClean="0"/>
              <a:t>Wkst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CE504D9E-C48C-4EAB-9129-23763E2AC2B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</TotalTime>
  <Words>105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Wingdings 2</vt:lpstr>
      <vt:lpstr>Verdana</vt:lpstr>
      <vt:lpstr>Calibri</vt:lpstr>
      <vt:lpstr>Verve</vt:lpstr>
      <vt:lpstr>Greatest Common Factor</vt:lpstr>
      <vt:lpstr>Greatest Common Factor (GCF)</vt:lpstr>
      <vt:lpstr>Examples (cont.)</vt:lpstr>
      <vt:lpstr>Examples (cont.)</vt:lpstr>
      <vt:lpstr>Factoring- Using GCF</vt:lpstr>
      <vt:lpstr>Examples (cont.)</vt:lpstr>
      <vt:lpstr>Examples (cont.)</vt:lpstr>
      <vt:lpstr>Classwork</vt:lpstr>
      <vt:lpstr>HMWK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Greatest Common Factor</dc:title>
  <dc:creator>JLAKE</dc:creator>
  <cp:lastModifiedBy>LAKE, JEFF</cp:lastModifiedBy>
  <cp:revision>4</cp:revision>
  <dcterms:created xsi:type="dcterms:W3CDTF">2008-12-17T18:54:24Z</dcterms:created>
  <dcterms:modified xsi:type="dcterms:W3CDTF">2015-10-23T18:00:34Z</dcterms:modified>
</cp:coreProperties>
</file>